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Lobster"/>
      <p:regular r:id="rId17"/>
    </p:embeddedFont>
    <p:embeddedFont>
      <p:font typeface="Lato"/>
      <p:regular r:id="rId18"/>
      <p:bold r:id="rId19"/>
      <p:italic r:id="rId20"/>
      <p:boldItalic r:id="rId21"/>
    </p:embeddedFont>
    <p:embeddedFont>
      <p:font typeface="Lato Light"/>
      <p:regular r:id="rId22"/>
      <p:bold r:id="rId23"/>
      <p:italic r:id="rId24"/>
      <p:boldItalic r:id="rId25"/>
    </p:embeddedFont>
    <p:embeddedFont>
      <p:font typeface="Pacifico"/>
      <p:regular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italic.fntdata"/><Relationship Id="rId22" Type="http://schemas.openxmlformats.org/officeDocument/2006/relationships/font" Target="fonts/LatoLight-regular.fntdata"/><Relationship Id="rId21" Type="http://schemas.openxmlformats.org/officeDocument/2006/relationships/font" Target="fonts/Lato-boldItalic.fntdata"/><Relationship Id="rId24" Type="http://schemas.openxmlformats.org/officeDocument/2006/relationships/font" Target="fonts/LatoLight-italic.fntdata"/><Relationship Id="rId23" Type="http://schemas.openxmlformats.org/officeDocument/2006/relationships/font" Target="fonts/LatoLight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acifico-regular.fntdata"/><Relationship Id="rId25" Type="http://schemas.openxmlformats.org/officeDocument/2006/relationships/font" Target="fonts/LatoLight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Lobster-regular.fntdata"/><Relationship Id="rId16" Type="http://schemas.openxmlformats.org/officeDocument/2006/relationships/slide" Target="slides/slide11.xml"/><Relationship Id="rId19" Type="http://schemas.openxmlformats.org/officeDocument/2006/relationships/font" Target="fonts/Lato-bold.fntdata"/><Relationship Id="rId18" Type="http://schemas.openxmlformats.org/officeDocument/2006/relationships/font" Target="fonts/Lato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8f093131a0_0_5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8f093131a0_0_5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8f093131a0_0_5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8f093131a0_0_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8f093131a0_0_3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8f093131a0_0_3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8f093131a0_0_4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8f093131a0_0_4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8f093131a0_0_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8f093131a0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8f093131a0_0_4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8f093131a0_0_4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8f093131a0_0_4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8f093131a0_0_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8f093131a0_0_4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8f093131a0_0_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8f093131a0_0_4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8f093131a0_0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8f093131a0_0_5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8f093131a0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png"/><Relationship Id="rId10" Type="http://schemas.openxmlformats.org/officeDocument/2006/relationships/image" Target="../media/image2.png"/><Relationship Id="rId13" Type="http://schemas.openxmlformats.org/officeDocument/2006/relationships/image" Target="../media/image7.png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g"/><Relationship Id="rId4" Type="http://schemas.openxmlformats.org/officeDocument/2006/relationships/image" Target="../media/image4.png"/><Relationship Id="rId9" Type="http://schemas.openxmlformats.org/officeDocument/2006/relationships/image" Target="../media/image24.jpg"/><Relationship Id="rId15" Type="http://schemas.openxmlformats.org/officeDocument/2006/relationships/image" Target="../media/image9.png"/><Relationship Id="rId1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41.png"/><Relationship Id="rId7" Type="http://schemas.openxmlformats.org/officeDocument/2006/relationships/image" Target="../media/image18.jpg"/><Relationship Id="rId8" Type="http://schemas.openxmlformats.org/officeDocument/2006/relationships/image" Target="../media/image26.jp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37.png"/><Relationship Id="rId10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5" Type="http://schemas.openxmlformats.org/officeDocument/2006/relationships/image" Target="../media/image41.png"/><Relationship Id="rId6" Type="http://schemas.openxmlformats.org/officeDocument/2006/relationships/image" Target="../media/image1.png"/><Relationship Id="rId7" Type="http://schemas.openxmlformats.org/officeDocument/2006/relationships/image" Target="../media/image7.png"/><Relationship Id="rId8" Type="http://schemas.openxmlformats.org/officeDocument/2006/relationships/image" Target="../media/image26.jp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png"/><Relationship Id="rId10" Type="http://schemas.openxmlformats.org/officeDocument/2006/relationships/image" Target="../media/image2.png"/><Relationship Id="rId13" Type="http://schemas.openxmlformats.org/officeDocument/2006/relationships/image" Target="../media/image7.png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Relationship Id="rId4" Type="http://schemas.openxmlformats.org/officeDocument/2006/relationships/image" Target="../media/image4.png"/><Relationship Id="rId9" Type="http://schemas.openxmlformats.org/officeDocument/2006/relationships/image" Target="../media/image24.jpg"/><Relationship Id="rId15" Type="http://schemas.openxmlformats.org/officeDocument/2006/relationships/image" Target="../media/image38.png"/><Relationship Id="rId1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41.png"/><Relationship Id="rId7" Type="http://schemas.openxmlformats.org/officeDocument/2006/relationships/image" Target="../media/image18.jpg"/><Relationship Id="rId8" Type="http://schemas.openxmlformats.org/officeDocument/2006/relationships/image" Target="../media/image26.jp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8.png"/><Relationship Id="rId10" Type="http://schemas.openxmlformats.org/officeDocument/2006/relationships/image" Target="../media/image9.png"/><Relationship Id="rId1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41.png"/><Relationship Id="rId7" Type="http://schemas.openxmlformats.org/officeDocument/2006/relationships/image" Target="../media/image26.jpg"/><Relationship Id="rId8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5" Type="http://schemas.openxmlformats.org/officeDocument/2006/relationships/image" Target="../media/image41.png"/><Relationship Id="rId6" Type="http://schemas.openxmlformats.org/officeDocument/2006/relationships/image" Target="../media/image1.png"/><Relationship Id="rId7" Type="http://schemas.openxmlformats.org/officeDocument/2006/relationships/image" Target="../media/image7.png"/><Relationship Id="rId8" Type="http://schemas.openxmlformats.org/officeDocument/2006/relationships/image" Target="../media/image26.jp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.png"/><Relationship Id="rId10" Type="http://schemas.openxmlformats.org/officeDocument/2006/relationships/image" Target="../media/image11.png"/><Relationship Id="rId13" Type="http://schemas.openxmlformats.org/officeDocument/2006/relationships/image" Target="../media/image13.png"/><Relationship Id="rId1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Relationship Id="rId4" Type="http://schemas.openxmlformats.org/officeDocument/2006/relationships/image" Target="../media/image5.png"/><Relationship Id="rId9" Type="http://schemas.openxmlformats.org/officeDocument/2006/relationships/image" Target="../media/image12.png"/><Relationship Id="rId14" Type="http://schemas.openxmlformats.org/officeDocument/2006/relationships/image" Target="../media/image14.png"/><Relationship Id="rId5" Type="http://schemas.openxmlformats.org/officeDocument/2006/relationships/image" Target="../media/image41.png"/><Relationship Id="rId6" Type="http://schemas.openxmlformats.org/officeDocument/2006/relationships/image" Target="../media/image1.png"/><Relationship Id="rId7" Type="http://schemas.openxmlformats.org/officeDocument/2006/relationships/image" Target="../media/image7.png"/><Relationship Id="rId8" Type="http://schemas.openxmlformats.org/officeDocument/2006/relationships/image" Target="../media/image26.jp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16.png"/><Relationship Id="rId1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5" Type="http://schemas.openxmlformats.org/officeDocument/2006/relationships/image" Target="../media/image41.png"/><Relationship Id="rId6" Type="http://schemas.openxmlformats.org/officeDocument/2006/relationships/image" Target="../media/image1.png"/><Relationship Id="rId7" Type="http://schemas.openxmlformats.org/officeDocument/2006/relationships/image" Target="../media/image7.png"/><Relationship Id="rId8" Type="http://schemas.openxmlformats.org/officeDocument/2006/relationships/image" Target="../media/image26.jp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Relationship Id="rId4" Type="http://schemas.openxmlformats.org/officeDocument/2006/relationships/image" Target="../media/image5.png"/><Relationship Id="rId9" Type="http://schemas.openxmlformats.org/officeDocument/2006/relationships/image" Target="../media/image22.gif"/><Relationship Id="rId5" Type="http://schemas.openxmlformats.org/officeDocument/2006/relationships/image" Target="../media/image41.png"/><Relationship Id="rId6" Type="http://schemas.openxmlformats.org/officeDocument/2006/relationships/image" Target="../media/image1.png"/><Relationship Id="rId7" Type="http://schemas.openxmlformats.org/officeDocument/2006/relationships/image" Target="../media/image7.png"/><Relationship Id="rId8" Type="http://schemas.openxmlformats.org/officeDocument/2006/relationships/image" Target="../media/image26.jpg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Relationship Id="rId4" Type="http://schemas.openxmlformats.org/officeDocument/2006/relationships/image" Target="../media/image5.png"/><Relationship Id="rId9" Type="http://schemas.openxmlformats.org/officeDocument/2006/relationships/image" Target="../media/image23.png"/><Relationship Id="rId5" Type="http://schemas.openxmlformats.org/officeDocument/2006/relationships/image" Target="../media/image41.png"/><Relationship Id="rId6" Type="http://schemas.openxmlformats.org/officeDocument/2006/relationships/image" Target="../media/image1.png"/><Relationship Id="rId7" Type="http://schemas.openxmlformats.org/officeDocument/2006/relationships/image" Target="../media/image7.png"/><Relationship Id="rId8" Type="http://schemas.openxmlformats.org/officeDocument/2006/relationships/image" Target="../media/image26.jp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40.jpg"/><Relationship Id="rId10" Type="http://schemas.openxmlformats.org/officeDocument/2006/relationships/image" Target="../media/image27.jpg"/><Relationship Id="rId13" Type="http://schemas.openxmlformats.org/officeDocument/2006/relationships/image" Target="../media/image31.jpg"/><Relationship Id="rId1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5" Type="http://schemas.openxmlformats.org/officeDocument/2006/relationships/image" Target="../media/image28.png"/><Relationship Id="rId14" Type="http://schemas.openxmlformats.org/officeDocument/2006/relationships/image" Target="../media/image36.jpg"/><Relationship Id="rId5" Type="http://schemas.openxmlformats.org/officeDocument/2006/relationships/image" Target="../media/image41.png"/><Relationship Id="rId6" Type="http://schemas.openxmlformats.org/officeDocument/2006/relationships/image" Target="../media/image1.png"/><Relationship Id="rId7" Type="http://schemas.openxmlformats.org/officeDocument/2006/relationships/image" Target="../media/image7.png"/><Relationship Id="rId8" Type="http://schemas.openxmlformats.org/officeDocument/2006/relationships/image" Target="../media/image26.jp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2.png"/><Relationship Id="rId10" Type="http://schemas.openxmlformats.org/officeDocument/2006/relationships/image" Target="../media/image30.png"/><Relationship Id="rId13" Type="http://schemas.openxmlformats.org/officeDocument/2006/relationships/image" Target="../media/image35.png"/><Relationship Id="rId1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Relationship Id="rId4" Type="http://schemas.openxmlformats.org/officeDocument/2006/relationships/image" Target="../media/image5.png"/><Relationship Id="rId9" Type="http://schemas.openxmlformats.org/officeDocument/2006/relationships/image" Target="../media/image33.png"/><Relationship Id="rId14" Type="http://schemas.openxmlformats.org/officeDocument/2006/relationships/image" Target="../media/image39.png"/><Relationship Id="rId5" Type="http://schemas.openxmlformats.org/officeDocument/2006/relationships/image" Target="../media/image41.png"/><Relationship Id="rId6" Type="http://schemas.openxmlformats.org/officeDocument/2006/relationships/image" Target="../media/image1.png"/><Relationship Id="rId7" Type="http://schemas.openxmlformats.org/officeDocument/2006/relationships/image" Target="../media/image7.png"/><Relationship Id="rId8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4">
            <a:alphaModFix/>
          </a:blip>
          <a:srcRect b="0" l="0" r="0" t="66171"/>
          <a:stretch/>
        </p:blipFill>
        <p:spPr>
          <a:xfrm>
            <a:off x="0" y="3930800"/>
            <a:ext cx="9144000" cy="121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8925" y="631287"/>
            <a:ext cx="3539500" cy="22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81325" y="1538250"/>
            <a:ext cx="1444275" cy="2687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93950" y="895400"/>
            <a:ext cx="1364199" cy="1765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88288" y="165350"/>
            <a:ext cx="1364205" cy="176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1125" y="526875"/>
            <a:ext cx="1262677" cy="1634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69500" y="-744475"/>
            <a:ext cx="2578100" cy="18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01125" y="1730525"/>
            <a:ext cx="2005700" cy="330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386688" y="3404975"/>
            <a:ext cx="1659928" cy="82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826713" y="2571762"/>
            <a:ext cx="779895" cy="96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 rotWithShape="1">
          <a:blip r:embed="rId14">
            <a:alphaModFix/>
          </a:blip>
          <a:srcRect b="0" l="13529" r="20538" t="0"/>
          <a:stretch/>
        </p:blipFill>
        <p:spPr>
          <a:xfrm>
            <a:off x="2106825" y="1218175"/>
            <a:ext cx="2499425" cy="37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/>
          <p:nvPr/>
        </p:nvSpPr>
        <p:spPr>
          <a:xfrm>
            <a:off x="5232200" y="1028600"/>
            <a:ext cx="3012300" cy="18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3D85C6"/>
                </a:solidFill>
                <a:latin typeface="Lobster"/>
                <a:ea typeface="Lobster"/>
                <a:cs typeface="Lobster"/>
                <a:sym typeface="Lobster"/>
              </a:rPr>
              <a:t>Welcome to 6th Grade! </a:t>
            </a:r>
            <a:endParaRPr sz="3400">
              <a:solidFill>
                <a:srgbClr val="3D85C6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66" name="Google Shape;66;p13"/>
          <p:cNvPicPr preferRelativeResize="0"/>
          <p:nvPr/>
        </p:nvPicPr>
        <p:blipFill rotWithShape="1">
          <a:blip r:embed="rId15">
            <a:alphaModFix/>
          </a:blip>
          <a:srcRect b="38298" l="0" r="0" t="38040"/>
          <a:stretch/>
        </p:blipFill>
        <p:spPr>
          <a:xfrm rot="424619">
            <a:off x="5004875" y="-203550"/>
            <a:ext cx="4537749" cy="102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5600" y="245500"/>
            <a:ext cx="6680989" cy="432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1100" y="3838725"/>
            <a:ext cx="1444275" cy="2687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4663" y="4772088"/>
            <a:ext cx="1659928" cy="82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4688" y="3934362"/>
            <a:ext cx="779895" cy="96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978600" y="509850"/>
            <a:ext cx="1593272" cy="206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2"/>
          <p:cNvPicPr preferRelativeResize="0"/>
          <p:nvPr/>
        </p:nvPicPr>
        <p:blipFill rotWithShape="1">
          <a:blip r:embed="rId9">
            <a:alphaModFix/>
          </a:blip>
          <a:srcRect b="38298" l="0" r="0" t="38040"/>
          <a:stretch/>
        </p:blipFill>
        <p:spPr>
          <a:xfrm rot="424619">
            <a:off x="3840079" y="-88648"/>
            <a:ext cx="6956783" cy="1573567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2"/>
          <p:cNvSpPr txBox="1"/>
          <p:nvPr/>
        </p:nvSpPr>
        <p:spPr>
          <a:xfrm>
            <a:off x="1570075" y="509850"/>
            <a:ext cx="55701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What to expect from me as your teacher...</a:t>
            </a:r>
            <a:endParaRPr sz="2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6" name="Google Shape;196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38450" y="1072200"/>
            <a:ext cx="1593276" cy="1062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705125" y="2398775"/>
            <a:ext cx="1659925" cy="165992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2"/>
          <p:cNvSpPr txBox="1"/>
          <p:nvPr/>
        </p:nvSpPr>
        <p:spPr>
          <a:xfrm>
            <a:off x="5912625" y="4206125"/>
            <a:ext cx="6922200" cy="8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2"/>
          <p:cNvSpPr txBox="1"/>
          <p:nvPr/>
        </p:nvSpPr>
        <p:spPr>
          <a:xfrm>
            <a:off x="3412975" y="1072200"/>
            <a:ext cx="4218300" cy="8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We will start every day with some sort of mindfulness or warm-up  activity to get your mind ready to learn! We will also learn about different ways you can use mindfulness in your everyday life!  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0" name="Google Shape;200;p22"/>
          <p:cNvSpPr txBox="1"/>
          <p:nvPr/>
        </p:nvSpPr>
        <p:spPr>
          <a:xfrm>
            <a:off x="3412975" y="2619825"/>
            <a:ext cx="3788100" cy="10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I LOVE “dad jokes” and I am a very goofy teacher! I love to be silly and I want to </a:t>
            </a:r>
            <a:r>
              <a:rPr lang="en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incorporate</a:t>
            </a:r>
            <a:r>
              <a:rPr lang="en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 as many jokes, games, and fun into every lesson! If you have a good joke, share it with us (specific time will be given so no need to should it out). 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3"/>
          <p:cNvPicPr preferRelativeResize="0"/>
          <p:nvPr/>
        </p:nvPicPr>
        <p:blipFill rotWithShape="1">
          <a:blip r:embed="rId4">
            <a:alphaModFix/>
          </a:blip>
          <a:srcRect b="0" l="0" r="0" t="66171"/>
          <a:stretch/>
        </p:blipFill>
        <p:spPr>
          <a:xfrm>
            <a:off x="0" y="3930800"/>
            <a:ext cx="9144000" cy="121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8925" y="631287"/>
            <a:ext cx="3539500" cy="22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81325" y="1538250"/>
            <a:ext cx="1444275" cy="2687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93950" y="895400"/>
            <a:ext cx="1364199" cy="1765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88288" y="165350"/>
            <a:ext cx="1364205" cy="176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1125" y="526875"/>
            <a:ext cx="1262677" cy="1634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69500" y="-744475"/>
            <a:ext cx="2578100" cy="18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01125" y="1730525"/>
            <a:ext cx="2005700" cy="330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386688" y="3404975"/>
            <a:ext cx="1659928" cy="82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826713" y="2571762"/>
            <a:ext cx="779895" cy="96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3"/>
          <p:cNvSpPr txBox="1"/>
          <p:nvPr/>
        </p:nvSpPr>
        <p:spPr>
          <a:xfrm>
            <a:off x="5232200" y="895400"/>
            <a:ext cx="3012300" cy="18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That is some quick information about me! </a:t>
            </a:r>
            <a:endParaRPr sz="180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I am so excited to get to know you all! </a:t>
            </a:r>
            <a:endParaRPr sz="180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It’s going to be a </a:t>
            </a:r>
            <a:endParaRPr sz="180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great year! </a:t>
            </a:r>
            <a:endParaRPr sz="180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6" name="Google Shape;216;p23"/>
          <p:cNvPicPr preferRelativeResize="0"/>
          <p:nvPr/>
        </p:nvPicPr>
        <p:blipFill rotWithShape="1">
          <a:blip r:embed="rId14">
            <a:alphaModFix/>
          </a:blip>
          <a:srcRect b="38298" l="0" r="0" t="38040"/>
          <a:stretch/>
        </p:blipFill>
        <p:spPr>
          <a:xfrm rot="424619">
            <a:off x="5004875" y="-203550"/>
            <a:ext cx="4537749" cy="10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593950" y="923362"/>
            <a:ext cx="3418137" cy="3418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4"/>
          <p:cNvPicPr preferRelativeResize="0"/>
          <p:nvPr/>
        </p:nvPicPr>
        <p:blipFill rotWithShape="1">
          <a:blip r:embed="rId4">
            <a:alphaModFix/>
          </a:blip>
          <a:srcRect b="0" l="0" r="0" t="66171"/>
          <a:stretch/>
        </p:blipFill>
        <p:spPr>
          <a:xfrm>
            <a:off x="0" y="4354675"/>
            <a:ext cx="9144000" cy="121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11725" y="213450"/>
            <a:ext cx="5123548" cy="332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47550" y="1887225"/>
            <a:ext cx="1444275" cy="2687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4849" y="309575"/>
            <a:ext cx="1219085" cy="157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63912" y="3838725"/>
            <a:ext cx="1659928" cy="82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03938" y="3005012"/>
            <a:ext cx="779895" cy="96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 rotWithShape="1">
          <a:blip r:embed="rId10">
            <a:alphaModFix/>
          </a:blip>
          <a:srcRect b="38298" l="0" r="0" t="38040"/>
          <a:stretch/>
        </p:blipFill>
        <p:spPr>
          <a:xfrm rot="424619">
            <a:off x="4780337" y="4775"/>
            <a:ext cx="4537749" cy="10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636375" y="1571000"/>
            <a:ext cx="3320200" cy="332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 rotWithShape="1">
          <a:blip r:embed="rId12">
            <a:alphaModFix/>
          </a:blip>
          <a:srcRect b="22259" l="10448" r="16436" t="4324"/>
          <a:stretch/>
        </p:blipFill>
        <p:spPr>
          <a:xfrm>
            <a:off x="3713302" y="442650"/>
            <a:ext cx="2120400" cy="2129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0" name="Google Shape;80;p14"/>
          <p:cNvSpPr txBox="1"/>
          <p:nvPr/>
        </p:nvSpPr>
        <p:spPr>
          <a:xfrm>
            <a:off x="2345900" y="2362088"/>
            <a:ext cx="4855200" cy="13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343"/>
                </a:solidFill>
                <a:latin typeface="Pacifico"/>
                <a:ea typeface="Pacifico"/>
                <a:cs typeface="Pacifico"/>
                <a:sym typeface="Pacifico"/>
              </a:rPr>
              <a:t>My name is Ms. Luongo and I am going to be your English Teacher this year!</a:t>
            </a:r>
            <a:endParaRPr sz="2000">
              <a:solidFill>
                <a:srgbClr val="434343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5600" y="245500"/>
            <a:ext cx="6680989" cy="432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1100" y="3838725"/>
            <a:ext cx="1444275" cy="2687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4663" y="4772088"/>
            <a:ext cx="1659928" cy="82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4688" y="3934362"/>
            <a:ext cx="779895" cy="96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978600" y="509850"/>
            <a:ext cx="1593272" cy="2061898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5"/>
          <p:cNvSpPr txBox="1"/>
          <p:nvPr/>
        </p:nvSpPr>
        <p:spPr>
          <a:xfrm>
            <a:off x="1554275" y="576850"/>
            <a:ext cx="6056700" cy="3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I was born in New York where I lived there until I was 9. </a:t>
            </a:r>
            <a:endParaRPr sz="19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9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Then, I moved to Plano and went to Brinker Elementary and Renner Middle school! </a:t>
            </a:r>
            <a:endParaRPr sz="19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9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When I was 13, I moved to Scottsdale, Arizona! I lived there until I was 22! </a:t>
            </a:r>
            <a:endParaRPr sz="19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9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Then, I moved to Connecticut and was a Co-Teacher for a 2nd grade and then 3rd grade class! </a:t>
            </a:r>
            <a:endParaRPr sz="19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5"/>
          <p:cNvPicPr preferRelativeResize="0"/>
          <p:nvPr/>
        </p:nvPicPr>
        <p:blipFill rotWithShape="1">
          <a:blip r:embed="rId9">
            <a:alphaModFix/>
          </a:blip>
          <a:srcRect b="38298" l="0" r="0" t="38040"/>
          <a:stretch/>
        </p:blipFill>
        <p:spPr>
          <a:xfrm rot="424619">
            <a:off x="3840079" y="-88648"/>
            <a:ext cx="6956783" cy="157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32850" y="509850"/>
            <a:ext cx="2061900" cy="20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5600" y="245500"/>
            <a:ext cx="6680989" cy="432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1100" y="3838725"/>
            <a:ext cx="1444275" cy="2687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4663" y="4772088"/>
            <a:ext cx="1659928" cy="82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4688" y="3934362"/>
            <a:ext cx="779895" cy="96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978600" y="509850"/>
            <a:ext cx="1593272" cy="206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 rotWithShape="1">
          <a:blip r:embed="rId9">
            <a:alphaModFix/>
          </a:blip>
          <a:srcRect b="9735" l="9926" r="6587" t="8384"/>
          <a:stretch/>
        </p:blipFill>
        <p:spPr>
          <a:xfrm>
            <a:off x="6272225" y="738786"/>
            <a:ext cx="1226700" cy="160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34575" y="599825"/>
            <a:ext cx="1738324" cy="135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00525" y="738788"/>
            <a:ext cx="1604025" cy="160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 rotWithShape="1">
          <a:blip r:embed="rId12">
            <a:alphaModFix/>
          </a:blip>
          <a:srcRect b="38298" l="0" r="0" t="38040"/>
          <a:stretch/>
        </p:blipFill>
        <p:spPr>
          <a:xfrm rot="424619">
            <a:off x="3840079" y="-88648"/>
            <a:ext cx="6956783" cy="157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866224" y="2764037"/>
            <a:ext cx="1738324" cy="1412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0" y="2342825"/>
            <a:ext cx="2418675" cy="241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5600" y="245500"/>
            <a:ext cx="6680989" cy="432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1100" y="3838725"/>
            <a:ext cx="1444275" cy="2687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4663" y="4772088"/>
            <a:ext cx="1659928" cy="82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4688" y="3934362"/>
            <a:ext cx="779895" cy="96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978600" y="509850"/>
            <a:ext cx="1593272" cy="2061898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 txBox="1"/>
          <p:nvPr/>
        </p:nvSpPr>
        <p:spPr>
          <a:xfrm>
            <a:off x="1554275" y="576850"/>
            <a:ext cx="6056700" cy="3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I went to </a:t>
            </a:r>
            <a:r>
              <a:rPr b="1" lang="en" sz="2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Arizona State University</a:t>
            </a:r>
            <a:endParaRPr b="1" sz="2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 and I am a HUGE ASU Sun Devils Fan!</a:t>
            </a:r>
            <a:endParaRPr/>
          </a:p>
        </p:txBody>
      </p:sp>
      <p:pic>
        <p:nvPicPr>
          <p:cNvPr id="118" name="Google Shape;118;p17"/>
          <p:cNvPicPr preferRelativeResize="0"/>
          <p:nvPr/>
        </p:nvPicPr>
        <p:blipFill rotWithShape="1">
          <a:blip r:embed="rId9">
            <a:alphaModFix/>
          </a:blip>
          <a:srcRect b="38298" l="0" r="0" t="38040"/>
          <a:stretch/>
        </p:blipFill>
        <p:spPr>
          <a:xfrm rot="424619">
            <a:off x="3840079" y="-88648"/>
            <a:ext cx="6956783" cy="157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71725" y="2112075"/>
            <a:ext cx="2061900" cy="206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51825" y="2112075"/>
            <a:ext cx="1857300" cy="18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471462" y="2814225"/>
            <a:ext cx="2329287" cy="2329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5600" y="245500"/>
            <a:ext cx="6680989" cy="432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1100" y="3838725"/>
            <a:ext cx="1444275" cy="2687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4663" y="4772088"/>
            <a:ext cx="1659928" cy="82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4688" y="3934362"/>
            <a:ext cx="779895" cy="96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978600" y="509850"/>
            <a:ext cx="1593272" cy="206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44650" y="804300"/>
            <a:ext cx="5982901" cy="321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 rotWithShape="1">
          <a:blip r:embed="rId10">
            <a:alphaModFix/>
          </a:blip>
          <a:srcRect b="38298" l="0" r="0" t="38040"/>
          <a:stretch/>
        </p:blipFill>
        <p:spPr>
          <a:xfrm rot="424619">
            <a:off x="3840079" y="-88648"/>
            <a:ext cx="6956783" cy="157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94787" y="0"/>
            <a:ext cx="2736700" cy="273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5600" y="245500"/>
            <a:ext cx="6680989" cy="432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1100" y="3838725"/>
            <a:ext cx="1444275" cy="2687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4663" y="4772088"/>
            <a:ext cx="1659928" cy="82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4688" y="3934362"/>
            <a:ext cx="779895" cy="96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978600" y="509850"/>
            <a:ext cx="1593272" cy="206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25950" y="620177"/>
            <a:ext cx="3420300" cy="256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9"/>
          <p:cNvPicPr preferRelativeResize="0"/>
          <p:nvPr/>
        </p:nvPicPr>
        <p:blipFill rotWithShape="1">
          <a:blip r:embed="rId10">
            <a:alphaModFix/>
          </a:blip>
          <a:srcRect b="38298" l="0" r="0" t="38040"/>
          <a:stretch/>
        </p:blipFill>
        <p:spPr>
          <a:xfrm rot="424619">
            <a:off x="3840079" y="-88648"/>
            <a:ext cx="6956783" cy="1573567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9"/>
          <p:cNvSpPr txBox="1"/>
          <p:nvPr/>
        </p:nvSpPr>
        <p:spPr>
          <a:xfrm>
            <a:off x="1751275" y="3185400"/>
            <a:ext cx="5723400" cy="8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In the picture is me, my dad, my younger brother Joey, my mom, and my IDENTICAL TWIN Alison! </a:t>
            </a:r>
            <a:endParaRPr sz="17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They all still live in Arizona!</a:t>
            </a:r>
            <a:endParaRPr sz="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5600" y="245500"/>
            <a:ext cx="6680989" cy="432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1100" y="3838725"/>
            <a:ext cx="1444275" cy="2687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4663" y="4772088"/>
            <a:ext cx="1659928" cy="82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4688" y="3934362"/>
            <a:ext cx="779895" cy="96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978600" y="509850"/>
            <a:ext cx="1593272" cy="206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/>
          <p:cNvPicPr preferRelativeResize="0"/>
          <p:nvPr/>
        </p:nvPicPr>
        <p:blipFill rotWithShape="1">
          <a:blip r:embed="rId9">
            <a:alphaModFix/>
          </a:blip>
          <a:srcRect b="38298" l="0" r="0" t="38040"/>
          <a:stretch/>
        </p:blipFill>
        <p:spPr>
          <a:xfrm rot="424619">
            <a:off x="3840079" y="-88648"/>
            <a:ext cx="6956783" cy="1573567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0"/>
          <p:cNvSpPr txBox="1"/>
          <p:nvPr/>
        </p:nvSpPr>
        <p:spPr>
          <a:xfrm>
            <a:off x="1774400" y="287588"/>
            <a:ext cx="5723400" cy="8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My Favorites:</a:t>
            </a:r>
            <a:endParaRPr sz="1200"/>
          </a:p>
        </p:txBody>
      </p:sp>
      <p:pic>
        <p:nvPicPr>
          <p:cNvPr id="157" name="Google Shape;157;p20"/>
          <p:cNvPicPr preferRelativeResize="0"/>
          <p:nvPr/>
        </p:nvPicPr>
        <p:blipFill rotWithShape="1">
          <a:blip r:embed="rId10">
            <a:alphaModFix/>
          </a:blip>
          <a:srcRect b="0" l="0" r="0" t="26280"/>
          <a:stretch/>
        </p:blipFill>
        <p:spPr>
          <a:xfrm>
            <a:off x="1834600" y="1059850"/>
            <a:ext cx="1304776" cy="96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0"/>
          <p:cNvSpPr txBox="1"/>
          <p:nvPr/>
        </p:nvSpPr>
        <p:spPr>
          <a:xfrm>
            <a:off x="1764875" y="2021750"/>
            <a:ext cx="14442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My favorite food is PASTA!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9" name="Google Shape;159;p20"/>
          <p:cNvPicPr preferRelativeResize="0"/>
          <p:nvPr/>
        </p:nvPicPr>
        <p:blipFill rotWithShape="1">
          <a:blip r:embed="rId11">
            <a:alphaModFix/>
          </a:blip>
          <a:srcRect b="0" l="22002" r="0" t="0"/>
          <a:stretch/>
        </p:blipFill>
        <p:spPr>
          <a:xfrm>
            <a:off x="3960063" y="1019575"/>
            <a:ext cx="1223884" cy="104245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0"/>
          <p:cNvSpPr txBox="1"/>
          <p:nvPr/>
        </p:nvSpPr>
        <p:spPr>
          <a:xfrm>
            <a:off x="3849888" y="2062025"/>
            <a:ext cx="14442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My favorite drink is coffee! 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1" name="Google Shape;161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728874" y="1019575"/>
            <a:ext cx="1547057" cy="104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0"/>
          <p:cNvSpPr txBox="1"/>
          <p:nvPr/>
        </p:nvSpPr>
        <p:spPr>
          <a:xfrm>
            <a:off x="5672450" y="2062025"/>
            <a:ext cx="16599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My favorite snack is popcorn!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3" name="Google Shape;163;p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834588" y="2738456"/>
            <a:ext cx="1304776" cy="978582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0"/>
          <p:cNvSpPr txBox="1"/>
          <p:nvPr/>
        </p:nvSpPr>
        <p:spPr>
          <a:xfrm>
            <a:off x="1718700" y="3717050"/>
            <a:ext cx="15933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My favorite season is winter!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5" name="Google Shape;165;p2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975237" y="2752975"/>
            <a:ext cx="1193515" cy="96189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0"/>
          <p:cNvSpPr txBox="1"/>
          <p:nvPr/>
        </p:nvSpPr>
        <p:spPr>
          <a:xfrm>
            <a:off x="3811150" y="3717050"/>
            <a:ext cx="16599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My favorite hobby is cooking!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5450800" y="3656100"/>
            <a:ext cx="20862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My favorite after school activity is Netflix!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8" name="Google Shape;168;p2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004600" y="2752975"/>
            <a:ext cx="978599" cy="97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5600" y="245500"/>
            <a:ext cx="6680989" cy="432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1100" y="3838725"/>
            <a:ext cx="1444275" cy="2687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4663" y="4772088"/>
            <a:ext cx="1659928" cy="82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4688" y="3934362"/>
            <a:ext cx="779895" cy="96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978600" y="509850"/>
            <a:ext cx="1593272" cy="206189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1"/>
          <p:cNvSpPr txBox="1"/>
          <p:nvPr/>
        </p:nvSpPr>
        <p:spPr>
          <a:xfrm>
            <a:off x="1774400" y="287588"/>
            <a:ext cx="5723400" cy="8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My Favorite Books:</a:t>
            </a:r>
            <a:endParaRPr sz="1200"/>
          </a:p>
        </p:txBody>
      </p:sp>
      <p:pic>
        <p:nvPicPr>
          <p:cNvPr id="179" name="Google Shape;179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08875" y="844475"/>
            <a:ext cx="2474051" cy="1392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83051" y="1382250"/>
            <a:ext cx="1314750" cy="194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10850" y="1497140"/>
            <a:ext cx="1444275" cy="214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1"/>
          <p:cNvPicPr preferRelativeResize="0"/>
          <p:nvPr/>
        </p:nvPicPr>
        <p:blipFill rotWithShape="1">
          <a:blip r:embed="rId12">
            <a:alphaModFix/>
          </a:blip>
          <a:srcRect b="38298" l="0" r="0" t="38040"/>
          <a:stretch/>
        </p:blipFill>
        <p:spPr>
          <a:xfrm rot="424619">
            <a:off x="3840079" y="-88648"/>
            <a:ext cx="6956783" cy="157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553750" y="2466675"/>
            <a:ext cx="2797599" cy="146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-1226775" y="1907475"/>
            <a:ext cx="3790950" cy="37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